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</p:sldIdLst>
  <p:sldSz cx="14401800" cy="7200900"/>
  <p:notesSz cx="6858000" cy="9144000"/>
  <p:defaultTextStyle>
    <a:defPPr>
      <a:defRPr lang="en-US"/>
    </a:defPPr>
    <a:lvl1pPr marL="0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288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577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2865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153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441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5730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018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306" algn="l" defTabSz="102857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4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240" y="72"/>
      </p:cViewPr>
      <p:guideLst>
        <p:guide orient="horz" pos="2268"/>
        <p:guide pos="4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1"/>
            <a:ext cx="14401798" cy="5392201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137" y="3523642"/>
            <a:ext cx="12721590" cy="1757019"/>
          </a:xfrm>
        </p:spPr>
        <p:txBody>
          <a:bodyPr vert="horz" lIns="102858" tIns="0" rIns="51429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53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137" y="1920241"/>
            <a:ext cx="12721590" cy="1574597"/>
          </a:xfrm>
        </p:spPr>
        <p:txBody>
          <a:bodyPr lIns="133715" tIns="0" rIns="51429" bIns="0" anchor="b"/>
          <a:lstStyle>
            <a:lvl1pPr marL="0" indent="0" algn="l">
              <a:buNone/>
              <a:defRPr sz="2300">
                <a:solidFill>
                  <a:srgbClr val="FFFFFF"/>
                </a:solidFill>
              </a:defRPr>
            </a:lvl1pPr>
            <a:lvl2pPr marL="5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384752"/>
            <a:ext cx="14401800" cy="4800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0393301" y="0"/>
            <a:ext cx="72010" cy="72009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10470109" y="0"/>
            <a:ext cx="3960498" cy="72009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81339" y="288373"/>
            <a:ext cx="3000374" cy="614410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3" y="320041"/>
            <a:ext cx="9481186" cy="61441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8940" y="6696333"/>
            <a:ext cx="6042336" cy="38338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163221"/>
            <a:ext cx="12961620" cy="1315365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2"/>
            <a:ext cx="14401800" cy="2732646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732647"/>
            <a:ext cx="14401800" cy="4800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949" y="124816"/>
            <a:ext cx="12620778" cy="1718615"/>
          </a:xfrm>
        </p:spPr>
        <p:txBody>
          <a:bodyPr vert="horz" lIns="102858" tIns="0" rIns="102858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53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549" y="1920241"/>
            <a:ext cx="12635178" cy="720090"/>
          </a:xfrm>
        </p:spPr>
        <p:txBody>
          <a:bodyPr lIns="164572" tIns="0" rIns="51429" bIns="0" anchor="t"/>
          <a:lstStyle>
            <a:lvl1pPr marL="0" indent="0">
              <a:buNone/>
              <a:defRPr sz="2300">
                <a:solidFill>
                  <a:srgbClr val="FFFFFF"/>
                </a:solidFill>
              </a:defRPr>
            </a:lvl1pPr>
            <a:lvl2pPr marL="5142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5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2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5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3" y="1862633"/>
            <a:ext cx="6360794" cy="4855007"/>
          </a:xfrm>
        </p:spPr>
        <p:txBody>
          <a:bodyPr lIns="102858"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0917" y="1862633"/>
            <a:ext cx="6360794" cy="48550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90" y="1783937"/>
            <a:ext cx="6363296" cy="751123"/>
          </a:xfrm>
        </p:spPr>
        <p:txBody>
          <a:bodyPr lIns="164572" anchor="ctr"/>
          <a:lstStyle>
            <a:lvl1pPr marL="0" indent="0">
              <a:buNone/>
              <a:defRPr sz="2600" b="1" cap="all" baseline="0"/>
            </a:lvl1pPr>
            <a:lvl2pPr marL="514288" indent="0">
              <a:buNone/>
              <a:defRPr sz="2300" b="1"/>
            </a:lvl2pPr>
            <a:lvl3pPr marL="1028577" indent="0">
              <a:buNone/>
              <a:defRPr sz="2000" b="1"/>
            </a:lvl3pPr>
            <a:lvl4pPr marL="1542865" indent="0">
              <a:buNone/>
              <a:defRPr sz="1800" b="1"/>
            </a:lvl4pPr>
            <a:lvl5pPr marL="2057153" indent="0">
              <a:buNone/>
              <a:defRPr sz="1800" b="1"/>
            </a:lvl5pPr>
            <a:lvl6pPr marL="2571441" indent="0">
              <a:buNone/>
              <a:defRPr sz="1800" b="1"/>
            </a:lvl6pPr>
            <a:lvl7pPr marL="3085730" indent="0">
              <a:buNone/>
              <a:defRPr sz="1800" b="1"/>
            </a:lvl7pPr>
            <a:lvl8pPr marL="3600018" indent="0">
              <a:buNone/>
              <a:defRPr sz="1800" b="1"/>
            </a:lvl8pPr>
            <a:lvl9pPr marL="4114306" indent="0">
              <a:buNone/>
              <a:defRPr sz="18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90" y="2571988"/>
            <a:ext cx="6363296" cy="414885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15916" y="1783937"/>
            <a:ext cx="6365796" cy="751123"/>
          </a:xfrm>
        </p:spPr>
        <p:txBody>
          <a:bodyPr lIns="164572" anchor="ctr"/>
          <a:lstStyle>
            <a:lvl1pPr marL="0" indent="0">
              <a:buNone/>
              <a:defRPr sz="2600" b="1" cap="all" baseline="0"/>
            </a:lvl1pPr>
            <a:lvl2pPr marL="514288" indent="0">
              <a:buNone/>
              <a:defRPr sz="2300" b="1"/>
            </a:lvl2pPr>
            <a:lvl3pPr marL="1028577" indent="0">
              <a:buNone/>
              <a:defRPr sz="2000" b="1"/>
            </a:lvl3pPr>
            <a:lvl4pPr marL="1542865" indent="0">
              <a:buNone/>
              <a:defRPr sz="1800" b="1"/>
            </a:lvl4pPr>
            <a:lvl5pPr marL="2057153" indent="0">
              <a:buNone/>
              <a:defRPr sz="1800" b="1"/>
            </a:lvl5pPr>
            <a:lvl6pPr marL="2571441" indent="0">
              <a:buNone/>
              <a:defRPr sz="1800" b="1"/>
            </a:lvl6pPr>
            <a:lvl7pPr marL="3085730" indent="0">
              <a:buNone/>
              <a:defRPr sz="1800" b="1"/>
            </a:lvl7pPr>
            <a:lvl8pPr marL="3600018" indent="0">
              <a:buNone/>
              <a:defRPr sz="1800" b="1"/>
            </a:lvl8pPr>
            <a:lvl9pPr marL="4114306" indent="0">
              <a:buNone/>
              <a:defRPr sz="18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15916" y="2571988"/>
            <a:ext cx="6365796" cy="414885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47" y="160021"/>
            <a:ext cx="3974898" cy="1027329"/>
          </a:xfrm>
        </p:spPr>
        <p:txBody>
          <a:bodyPr vert="horz" lIns="82286" rIns="51429" bIns="0" rtlCol="0" anchor="b">
            <a:normAutofit/>
            <a:sp3d prstMaterial="matte"/>
          </a:bodyPr>
          <a:lstStyle>
            <a:lvl1pPr algn="l">
              <a:defRPr sz="23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5521" y="1830291"/>
            <a:ext cx="9325010" cy="478682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347" y="1816519"/>
            <a:ext cx="3888486" cy="4800600"/>
          </a:xfrm>
        </p:spPr>
        <p:txBody>
          <a:bodyPr/>
          <a:lstStyle>
            <a:lvl1pPr marL="0" indent="0">
              <a:buNone/>
              <a:defRPr sz="1600"/>
            </a:lvl1pPr>
            <a:lvl2pPr marL="514288" indent="0">
              <a:buNone/>
              <a:defRPr sz="1400"/>
            </a:lvl2pPr>
            <a:lvl3pPr marL="1028577" indent="0">
              <a:buNone/>
              <a:defRPr sz="1100"/>
            </a:lvl3pPr>
            <a:lvl4pPr marL="1542865" indent="0">
              <a:buNone/>
              <a:defRPr sz="1000"/>
            </a:lvl4pPr>
            <a:lvl5pPr marL="2057153" indent="0">
              <a:buNone/>
              <a:defRPr sz="1000"/>
            </a:lvl5pPr>
            <a:lvl6pPr marL="2571441" indent="0">
              <a:buNone/>
              <a:defRPr sz="1000"/>
            </a:lvl6pPr>
            <a:lvl7pPr marL="3085730" indent="0">
              <a:buNone/>
              <a:defRPr sz="1000"/>
            </a:lvl7pPr>
            <a:lvl8pPr marL="3600018" indent="0">
              <a:buNone/>
              <a:defRPr sz="1000"/>
            </a:lvl8pPr>
            <a:lvl9pPr marL="4114306" indent="0">
              <a:buNone/>
              <a:defRPr sz="10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4497789" y="0"/>
            <a:ext cx="72010" cy="152659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4497789" y="0"/>
            <a:ext cx="72010" cy="1526591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35" y="163221"/>
            <a:ext cx="3977110" cy="1027329"/>
          </a:xfrm>
        </p:spPr>
        <p:txBody>
          <a:bodyPr lIns="82286" bIns="0" anchor="b">
            <a:sp3d prstMaterial="matte"/>
          </a:bodyPr>
          <a:lstStyle>
            <a:lvl1pPr algn="l">
              <a:defRPr sz="23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3495" y="1559050"/>
            <a:ext cx="9839650" cy="5641851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600"/>
            </a:lvl1pPr>
            <a:lvl2pPr marL="514288" indent="0">
              <a:buNone/>
              <a:defRPr sz="3100"/>
            </a:lvl2pPr>
            <a:lvl3pPr marL="1028577" indent="0">
              <a:buNone/>
              <a:defRPr sz="2700"/>
            </a:lvl3pPr>
            <a:lvl4pPr marL="1542865" indent="0">
              <a:buNone/>
              <a:defRPr sz="2300"/>
            </a:lvl4pPr>
            <a:lvl5pPr marL="2057153" indent="0">
              <a:buNone/>
              <a:defRPr sz="2300"/>
            </a:lvl5pPr>
            <a:lvl6pPr marL="2571441" indent="0">
              <a:buNone/>
              <a:defRPr sz="2300"/>
            </a:lvl6pPr>
            <a:lvl7pPr marL="3085730" indent="0">
              <a:buNone/>
              <a:defRPr sz="2300"/>
            </a:lvl7pPr>
            <a:lvl8pPr marL="3600018" indent="0">
              <a:buNone/>
              <a:defRPr sz="2300"/>
            </a:lvl8pPr>
            <a:lvl9pPr marL="4114306" indent="0">
              <a:buNone/>
              <a:defRPr sz="23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235" y="1814627"/>
            <a:ext cx="3888486" cy="4800600"/>
          </a:xfrm>
        </p:spPr>
        <p:txBody>
          <a:bodyPr/>
          <a:lstStyle>
            <a:lvl1pPr marL="0" indent="0">
              <a:buNone/>
              <a:defRPr sz="1600"/>
            </a:lvl1pPr>
            <a:lvl2pPr marL="514288" indent="0">
              <a:buNone/>
              <a:defRPr sz="1400"/>
            </a:lvl2pPr>
            <a:lvl3pPr marL="1028577" indent="0">
              <a:buNone/>
              <a:defRPr sz="1100"/>
            </a:lvl3pPr>
            <a:lvl4pPr marL="1542865" indent="0">
              <a:buNone/>
              <a:defRPr sz="1000"/>
            </a:lvl4pPr>
            <a:lvl5pPr marL="2057153" indent="0">
              <a:buNone/>
              <a:defRPr sz="1000"/>
            </a:lvl5pPr>
            <a:lvl6pPr marL="2571441" indent="0">
              <a:buNone/>
              <a:defRPr sz="1000"/>
            </a:lvl6pPr>
            <a:lvl7pPr marL="3085730" indent="0">
              <a:buNone/>
              <a:defRPr sz="1000"/>
            </a:lvl7pPr>
            <a:lvl8pPr marL="3600018" indent="0">
              <a:buNone/>
              <a:defRPr sz="1000"/>
            </a:lvl8pPr>
            <a:lvl9pPr marL="4114306" indent="0">
              <a:buNone/>
              <a:defRPr sz="10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9233" y="1228954"/>
            <a:ext cx="3974898" cy="211227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7789" y="0"/>
            <a:ext cx="72010" cy="72009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4497789" y="0"/>
            <a:ext cx="72010" cy="72009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81399" y="1228954"/>
            <a:ext cx="8180222" cy="211227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34444" y="1228954"/>
            <a:ext cx="1155836" cy="21122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507691"/>
            <a:ext cx="14401800" cy="4800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3" y="2"/>
            <a:ext cx="14401798" cy="1505419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8" tIns="51429" rIns="102858" bIns="51429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92" y="160021"/>
            <a:ext cx="12961620" cy="1313615"/>
          </a:xfrm>
          <a:prstGeom prst="rect">
            <a:avLst/>
          </a:prstGeom>
        </p:spPr>
        <p:txBody>
          <a:bodyPr vert="horz" lIns="102858" tIns="51429" rIns="51429" bIns="51429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92" y="1863952"/>
            <a:ext cx="12961620" cy="4856889"/>
          </a:xfrm>
          <a:prstGeom prst="rect">
            <a:avLst/>
          </a:prstGeom>
        </p:spPr>
        <p:txBody>
          <a:bodyPr vert="horz" lIns="61715" tIns="102858" rIns="102858" bIns="51429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092" y="6800849"/>
            <a:ext cx="3360420" cy="288036"/>
          </a:xfrm>
          <a:prstGeom prst="rect">
            <a:avLst/>
          </a:prstGeom>
        </p:spPr>
        <p:txBody>
          <a:bodyPr vert="horz" lIns="123429" tIns="51429" rIns="51429" bIns="0" rtlCol="0" anchor="b"/>
          <a:lstStyle>
            <a:lvl1pPr algn="l" eaLnBrk="1" latinLnBrk="0" hangingPunct="1">
              <a:defRPr kumimoji="0" sz="14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8941" y="6800849"/>
            <a:ext cx="8674658" cy="288036"/>
          </a:xfrm>
          <a:prstGeom prst="rect">
            <a:avLst/>
          </a:prstGeom>
        </p:spPr>
        <p:txBody>
          <a:bodyPr vert="horz" lIns="51429" tIns="51429" rIns="51429" bIns="0" rtlCol="0" anchor="b"/>
          <a:lstStyle>
            <a:lvl1pPr algn="l" eaLnBrk="1" latinLnBrk="0" hangingPunct="1">
              <a:defRPr kumimoji="0" sz="14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21924" y="6800849"/>
            <a:ext cx="1155836" cy="288036"/>
          </a:xfrm>
          <a:prstGeom prst="rect">
            <a:avLst/>
          </a:prstGeom>
        </p:spPr>
        <p:txBody>
          <a:bodyPr vert="horz" lIns="102858" tIns="51429" rIns="102858" bIns="0" rtlCol="0" anchor="b"/>
          <a:lstStyle>
            <a:lvl1pPr algn="r" eaLnBrk="1" latinLnBrk="0" hangingPunct="1">
              <a:defRPr kumimoji="0" sz="14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1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93716" indent="-360002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61" indent="-308573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148" indent="-257144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7" indent="-205715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580" indent="-205715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3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830866" indent="-20571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3" indent="-20571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440" indent="-20571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09727" indent="-20571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85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428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71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857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14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288370"/>
            <a:ext cx="12961620" cy="751760"/>
          </a:xfrm>
        </p:spPr>
        <p:txBody>
          <a:bodyPr>
            <a:noAutofit/>
          </a:bodyPr>
          <a:lstStyle/>
          <a:p>
            <a:pPr algn="ctr"/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PRASHANTHI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NILAYA CAMP 19-01-2024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20240119_105702AMByGPSMap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1650"/>
            <a:ext cx="491013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20240119_105909AMByGPSMap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771650"/>
            <a:ext cx="4876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20240119_105858AMByGPSMap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4100" y="1771650"/>
            <a:ext cx="44577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MULKI CAMP 16-02-2024</a:t>
            </a:r>
            <a:endParaRPr lang="en-IN" sz="8000" dirty="0"/>
          </a:p>
        </p:txBody>
      </p:sp>
      <p:pic>
        <p:nvPicPr>
          <p:cNvPr id="1026" name="Picture 2" descr="C:\Users\MARKETING\Downloads\IMG-20240216-WA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0" y="1905000"/>
            <a:ext cx="10363200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\Downloads\IMG-20240216-WA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0"/>
            <a:ext cx="68580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216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100" y="0"/>
            <a:ext cx="65532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IMG-20240216-WA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600450"/>
            <a:ext cx="68580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ARKETING\Downloads\IMG-20240216-WA00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8100" y="3600450"/>
            <a:ext cx="65532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HASSAN CAMP 10 &amp; 11-02-2024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210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19250"/>
            <a:ext cx="44577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210-WA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1" y="1619250"/>
            <a:ext cx="5181600" cy="5334000"/>
          </a:xfrm>
          <a:prstGeom prst="rect">
            <a:avLst/>
          </a:prstGeom>
          <a:noFill/>
        </p:spPr>
      </p:pic>
      <p:pic>
        <p:nvPicPr>
          <p:cNvPr id="1028" name="Picture 4" descr="C:\Users\MARKETING\Downloads\IMG-20240211-WA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900" y="1619250"/>
            <a:ext cx="51816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ARKETING\Downloads\IMG-20240211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91700" y="1619250"/>
            <a:ext cx="44196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 OVERSEASE BANK  CAMP 18-2-2024</a:t>
            </a:r>
            <a:endParaRPr lang="en-IN" dirty="0"/>
          </a:p>
        </p:txBody>
      </p:sp>
      <p:pic>
        <p:nvPicPr>
          <p:cNvPr id="2050" name="Picture 2" descr="C:\Users\MARKETING\Downloads\IMG-20240218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619250"/>
            <a:ext cx="52197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218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3700" y="1543050"/>
            <a:ext cx="4876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IMG-20240218-WA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4533900"/>
            <a:ext cx="5143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ARKETING\Downloads\IMG-20240218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3700" y="4286250"/>
            <a:ext cx="5029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400050"/>
            <a:ext cx="12961620" cy="1073586"/>
          </a:xfrm>
        </p:spPr>
        <p:txBody>
          <a:bodyPr/>
          <a:lstStyle/>
          <a:p>
            <a:r>
              <a:rPr lang="en-US" dirty="0" smtClean="0"/>
              <a:t>PRASHANTH NILAYA 23-02-2024</a:t>
            </a:r>
            <a:endParaRPr lang="en-IN" dirty="0"/>
          </a:p>
        </p:txBody>
      </p:sp>
      <p:pic>
        <p:nvPicPr>
          <p:cNvPr id="1026" name="Picture 2" descr="C:\Users\MARKETING\Downloads\IMG-20240223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050"/>
            <a:ext cx="464973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223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543050"/>
            <a:ext cx="464973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223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6900" y="1543050"/>
            <a:ext cx="49149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BELAPU CAMP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25-02-2024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ARKETING\Downloads\IMG-20240226-WA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9250"/>
            <a:ext cx="46482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226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1543050"/>
            <a:ext cx="52578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IMG-20240226-WA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0300" y="1543050"/>
            <a:ext cx="43815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247650"/>
            <a:ext cx="12961620" cy="122598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DIETICIAN  TALK IN   SEZ PLANT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-09.03.2024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311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619250"/>
            <a:ext cx="65532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311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1619250"/>
            <a:ext cx="71628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\Downloads\IMG-20240311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704850"/>
            <a:ext cx="64008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311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704850"/>
            <a:ext cx="69342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247650"/>
            <a:ext cx="12961620" cy="12259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BALKUNJE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April 2024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pic>
        <p:nvPicPr>
          <p:cNvPr id="1027" name="Picture 3" descr="C:\Users\MARKETING\Downloads\IMG-20240416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924050"/>
            <a:ext cx="4191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416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1924050"/>
            <a:ext cx="45720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ARKETING\Downloads\IMG-20240416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67900" y="2000250"/>
            <a:ext cx="41910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PRASHANTH NILAYA 12-04-2024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ARKETING\Downloads\20240412_103059AMByGPSMap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228850"/>
            <a:ext cx="3995738" cy="4286250"/>
          </a:xfrm>
          <a:prstGeom prst="rect">
            <a:avLst/>
          </a:prstGeom>
          <a:noFill/>
        </p:spPr>
      </p:pic>
      <p:pic>
        <p:nvPicPr>
          <p:cNvPr id="2051" name="Picture 3" descr="C:\Users\MARKETING\Downloads\20240412_102402AMByGPSMap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2228850"/>
            <a:ext cx="44196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20240412_101939AMByGPSMap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4500" y="2228850"/>
            <a:ext cx="4419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323850"/>
            <a:ext cx="12961620" cy="11497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RAYAN SCHOOL HEALTH CHECK-UP 12-01-2024 TO 18-01-2024</a:t>
            </a:r>
            <a:endParaRPr lang="en-IN" dirty="0"/>
          </a:p>
        </p:txBody>
      </p:sp>
      <p:pic>
        <p:nvPicPr>
          <p:cNvPr id="1026" name="Picture 2" descr="C:\Users\MARKETING\Downloads\20240112_103829AMByGPSMap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050"/>
            <a:ext cx="46101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20240112_115022AMByGPSMap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1619250"/>
            <a:ext cx="4876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20240112_103816AMByGPSMap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3100" y="1543050"/>
            <a:ext cx="48387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ARKETING\Downloads\20240112_110620AMByGPSMapCam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14850"/>
            <a:ext cx="45339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MARKETING\Downloads\20240112_110637AMByGPSMapCam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0100" y="4438650"/>
            <a:ext cx="48006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MARKETING\Downloads\20240112_115037AMByGPSMapCamer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10700" y="4438650"/>
            <a:ext cx="4991100" cy="276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AID &amp; CPR TRAINING –MRPL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15-04-2024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418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619250"/>
            <a:ext cx="488392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418-WA0011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7896" y="1619250"/>
            <a:ext cx="415660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418-WA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6900" y="1619250"/>
            <a:ext cx="4572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PRASHANTHI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NILAYA 14-06-2024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20240614_102153AMByGPSMap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924050"/>
            <a:ext cx="4343400" cy="459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20240614_100952AMByGPSMap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1924050"/>
            <a:ext cx="5029200" cy="474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20240614_102202AMByGPSMap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0" y="1924050"/>
            <a:ext cx="42291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 WORKERS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 06-06-2024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606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771650"/>
            <a:ext cx="5791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606-WA0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4300" y="1619250"/>
            <a:ext cx="548640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CARDIOLOGIST, DR.SUBRAMANYA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 ON PREVENTION OF HEART DISEASES AT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MCF-27-06-24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627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1650"/>
            <a:ext cx="68199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627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4700" y="1771650"/>
            <a:ext cx="6934200" cy="512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JALLIGUDDE CAMP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30-06-24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706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4785992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706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2000250"/>
            <a:ext cx="4868509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706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9800" y="2113482"/>
            <a:ext cx="4381500" cy="384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ETING\Downloads\IMG_20240110_102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10099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_20240110_102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0"/>
            <a:ext cx="4495800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_20240110_102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9262" y="0"/>
            <a:ext cx="5062538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MARKETING\Downloads\IMG_20240110_102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00450"/>
            <a:ext cx="64008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MARKETING\Downloads\IMG_20240110_10235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1300" y="3600450"/>
            <a:ext cx="7543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GOKARNA CAMP 13-01-2024</a:t>
            </a:r>
            <a:endParaRPr lang="en-IN" dirty="0"/>
          </a:p>
        </p:txBody>
      </p:sp>
      <p:pic>
        <p:nvPicPr>
          <p:cNvPr id="1026" name="Picture 2" descr="C:\Users\MARKETING\Downloads\IMG-20240124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1650"/>
            <a:ext cx="499110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124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771650"/>
            <a:ext cx="4724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124-WA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0300" y="1847850"/>
            <a:ext cx="43815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\Downloads\IMG-20240124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247650"/>
            <a:ext cx="61722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124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2300" y="247650"/>
            <a:ext cx="5867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IMG-20240124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3600450"/>
            <a:ext cx="61722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ARKETING\Downloads\IMG-20240124-WA0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2300" y="3676650"/>
            <a:ext cx="6019800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RAILWAY STATION, SURATHKAL-30-01-2024</a:t>
            </a:r>
            <a:endParaRPr lang="en-IN" dirty="0"/>
          </a:p>
        </p:txBody>
      </p:sp>
      <p:pic>
        <p:nvPicPr>
          <p:cNvPr id="1026" name="Picture 2" descr="C:\Users\MARKETING\Downloads\IMG-20240130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50"/>
            <a:ext cx="4914900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130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1924050"/>
            <a:ext cx="50292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130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500" y="1924050"/>
            <a:ext cx="43053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S.K BORDER CAMP 04-02-2024</a:t>
            </a:r>
            <a:endParaRPr lang="en-IN" dirty="0"/>
          </a:p>
        </p:txBody>
      </p:sp>
      <p:pic>
        <p:nvPicPr>
          <p:cNvPr id="1026" name="Picture 2" descr="C:\Users\MARKETING\Downloads\IMG-20240205-WA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695450"/>
            <a:ext cx="6478539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205-WA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1695450"/>
            <a:ext cx="7086601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\Downloads\IMG-20240205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730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MARKETING\Downloads\IMG-20240205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0"/>
            <a:ext cx="464820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MARKETING\Downloads\IMG-20240205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4461" y="0"/>
            <a:ext cx="4497339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MARKETING\Downloads\IMG-20240205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71850"/>
            <a:ext cx="46101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MARKETING\Downloads\IMG-20240205-WA0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00" y="3371850"/>
            <a:ext cx="5105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MARKETING\Downloads\IMG-20240205-WA0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44100" y="3371850"/>
            <a:ext cx="42291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KRISHNAPURA ,SURATHKAL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 06-02-2024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KETING\Downloads\IMG-20240207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1695450"/>
            <a:ext cx="4800600" cy="55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ARKETING\Downloads\IMG-20240207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1200" y="1695450"/>
            <a:ext cx="4800600" cy="55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ARKETING\Downloads\IMG-20240207-WA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71650"/>
            <a:ext cx="4610099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520</TotalTime>
  <Words>90</Words>
  <Application>Microsoft Office PowerPoint</Application>
  <PresentationFormat>Custom</PresentationFormat>
  <Paragraphs>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Corbel</vt:lpstr>
      <vt:lpstr>Times New Roman</vt:lpstr>
      <vt:lpstr>Wingdings</vt:lpstr>
      <vt:lpstr>Wingdings 2</vt:lpstr>
      <vt:lpstr>Wingdings 3</vt:lpstr>
      <vt:lpstr>Module</vt:lpstr>
      <vt:lpstr>PRASHANTHI NILAYA CAMP 19-01-2024</vt:lpstr>
      <vt:lpstr>RAYAN SCHOOL HEALTH CHECK-UP 12-01-2024 TO 18-01-2024</vt:lpstr>
      <vt:lpstr>PowerPoint Presentation</vt:lpstr>
      <vt:lpstr>GOKARNA CAMP 13-01-2024</vt:lpstr>
      <vt:lpstr>PowerPoint Presentation</vt:lpstr>
      <vt:lpstr>RAILWAY STATION, SURATHKAL-30-01-2024</vt:lpstr>
      <vt:lpstr>S.K BORDER CAMP 04-02-2024</vt:lpstr>
      <vt:lpstr>PowerPoint Presentation</vt:lpstr>
      <vt:lpstr> KRISHNAPURA ,SURATHKAL CAMP 06-02-2024</vt:lpstr>
      <vt:lpstr>MULKI CAMP 16-02-2024</vt:lpstr>
      <vt:lpstr>PowerPoint Presentation</vt:lpstr>
      <vt:lpstr>HASSAN CAMP 10 &amp; 11-02-2024</vt:lpstr>
      <vt:lpstr>INDIAN OVERSEASE BANK  CAMP 18-2-2024</vt:lpstr>
      <vt:lpstr>PRASHANTH NILAYA 23-02-2024</vt:lpstr>
      <vt:lpstr>BELAPU CAMP 25-02-2024 </vt:lpstr>
      <vt:lpstr>DIETICIAN  TALK IN   SEZ PLANT -09.03.2024</vt:lpstr>
      <vt:lpstr>PowerPoint Presentation</vt:lpstr>
      <vt:lpstr>BALKUNJE 6th April 2024 </vt:lpstr>
      <vt:lpstr>PRASHANTH NILAYA 12-04-2024</vt:lpstr>
      <vt:lpstr>FIRST AID &amp; CPR TRAINING –MRPL 15-04-2024</vt:lpstr>
      <vt:lpstr>PRASHANTHI NILAYA 14-06-2024</vt:lpstr>
      <vt:lpstr>CAMP WORKERS MEETING 06-06-2024</vt:lpstr>
      <vt:lpstr>CARDIOLOGIST, DR.SUBRAMANYA TALK ON PREVENTION OF HEART DISEASES AT MCF-27-06-24</vt:lpstr>
      <vt:lpstr>JALLIGUDDE CAMP 30-06-24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PRASHANTH NILAYA CAMP 19-01-2024</dc:title>
  <dc:creator>MARKETING</dc:creator>
  <cp:lastModifiedBy>COUNCIL ROOM</cp:lastModifiedBy>
  <cp:revision>79</cp:revision>
  <dcterms:created xsi:type="dcterms:W3CDTF">2006-08-16T00:00:00Z</dcterms:created>
  <dcterms:modified xsi:type="dcterms:W3CDTF">2025-06-16T11:58:13Z</dcterms:modified>
</cp:coreProperties>
</file>